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3" d="100"/>
          <a:sy n="63" d="100"/>
        </p:scale>
        <p:origin x="84" y="4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0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5170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900268" y="4568734"/>
            <a:ext cx="347243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 MONA KASHYAP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 21/06/2025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45062"/>
            <a:ext cx="7755869" cy="4674287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Data collection through API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-Data collection with web scrapping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Data wrangling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-Exploratory data analysis with SQL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-Exploratory data analysis with data visualization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-Interactive visual analytics with Folium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-Machine learning predictions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-Exploratory data analysis result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-interactive analytics I screenshots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-Predictive analytics result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432284" y="1378402"/>
            <a:ext cx="11393955" cy="5174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advertises Falcon 9 rocket launches on its website with a cost of 62million dollars; other providers cost upward of 165million dollars each much of the savings is because space X can reuse the first stage. Therefore, if we can determine if the firs stage will land, then we can determine the cost of a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What factors determine if the rocket will land successfully?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What operating conditions needs to be in place  to ensure a successful landing program.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29841" y="1215334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collected: The processing of evaluating information(data)  from various sources systematically. Data was collected using SpaceX API and web scrapping.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processed: One-hot encoding was applied to categorical features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96240" y="1447800"/>
            <a:ext cx="10889371" cy="47291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Data collection was done using get request to the SpaceX API. We decoded the response content as a Json using .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 function call and turn it into a pandas data frame using .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json_normalize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We the cleaned the data, checked for missing values and fill in the missing values where necessary. In addition, we performed web scrapping from Wikipedia for Falcon 9  launch with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The objective was to extract the launch records as HTML table for future analysis.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</TotalTime>
  <Words>1602</Words>
  <Application>Microsoft Office PowerPoint</Application>
  <PresentationFormat>Widescreen</PresentationFormat>
  <Paragraphs>251</Paragraphs>
  <Slides>47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sunny kashyap</cp:lastModifiedBy>
  <cp:revision>200</cp:revision>
  <dcterms:created xsi:type="dcterms:W3CDTF">2021-04-29T18:58:34Z</dcterms:created>
  <dcterms:modified xsi:type="dcterms:W3CDTF">2025-06-22T07:07:19Z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